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6" r:id="rId4"/>
    <p:sldMasterId id="2147484011" r:id="rId5"/>
  </p:sldMasterIdLst>
  <p:notesMasterIdLst>
    <p:notesMasterId r:id="rId17"/>
  </p:notesMasterIdLst>
  <p:handoutMasterIdLst>
    <p:handoutMasterId r:id="rId18"/>
  </p:handoutMasterIdLst>
  <p:sldIdLst>
    <p:sldId id="260" r:id="rId6"/>
    <p:sldId id="261" r:id="rId7"/>
    <p:sldId id="262" r:id="rId8"/>
    <p:sldId id="263" r:id="rId9"/>
    <p:sldId id="264" r:id="rId10"/>
    <p:sldId id="268" r:id="rId11"/>
    <p:sldId id="265" r:id="rId12"/>
    <p:sldId id="270" r:id="rId13"/>
    <p:sldId id="267" r:id="rId14"/>
    <p:sldId id="266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E8F9B2-02AC-6F6E-F5B6-AF53ED8A8312}" name="Lauren Weldy (ALLEGIS GROUP HOLDINGS INC)" initials="LW" userId="S::v-laweldy@microsoft.com::63f3cce1-6527-43d1-991c-7e8015c8c7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B66265-9348-9DC7-98B0-41EE6510AC48}" v="94" dt="2026-02-25T16:10:48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0" autoAdjust="0"/>
    <p:restoredTop sz="94628"/>
  </p:normalViewPr>
  <p:slideViewPr>
    <p:cSldViewPr snapToGrid="0">
      <p:cViewPr varScale="1">
        <p:scale>
          <a:sx n="67" d="100"/>
          <a:sy n="67" d="100"/>
        </p:scale>
        <p:origin x="82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FB14B2-CD52-9E84-B3E7-49A90F3A72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DAE5F9-C39F-2ECF-0C06-D0122807D4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3FF85-4E34-4546-B772-76DFA4A6051B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F3243-F9C0-85BE-2E9C-191F612CFE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BE2E3-8654-B63F-B7D6-9549069476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F7180-4EDD-4E08-9775-7398C11D6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4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CC398-6116-4BD2-9FAD-9822FDA158BE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FF46E-6B43-41F9-9272-B566D03A2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4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FF46E-6B43-41F9-9272-B566D03A25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2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5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08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59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8400" y="2819400"/>
            <a:ext cx="5029200" cy="1295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defRPr lang="en-US" sz="28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0" y="4270248"/>
            <a:ext cx="5029200" cy="68580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8570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909A06-A364-5E3D-6D27-7FAA213C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694932"/>
            <a:ext cx="10827328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72" y="1830774"/>
            <a:ext cx="10827328" cy="4332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31E58F-1A72-99FC-BFB5-C1A7E18D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B93EAD-9C49-0E73-60D2-E95D760F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1C29A-9EE1-5B40-D317-4A98FF038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6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071529"/>
            <a:ext cx="5257800" cy="1981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57800"/>
            <a:ext cx="5257800" cy="785528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5888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0326112-1BD1-F5C0-ED77-E41EEFB03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870" y="1142999"/>
            <a:ext cx="4807529" cy="318863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8300B8C-A996-EF72-0213-6F8F90333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870" y="4560236"/>
            <a:ext cx="4807529" cy="785528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098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58619" y="609601"/>
            <a:ext cx="5447581" cy="376832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8618" y="4662326"/>
            <a:ext cx="5447582" cy="158607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609600"/>
            <a:ext cx="4935358" cy="5638800"/>
          </a:xfrm>
          <a:blipFill>
            <a:blip r:embed="rId4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202" r="-5020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274772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871" y="529496"/>
            <a:ext cx="10827330" cy="9906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871" y="5337048"/>
            <a:ext cx="10827329" cy="98755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en-US" sz="16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3C616236-6C34-2AB3-9A30-9F0CB3F4E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2019299"/>
            <a:ext cx="10827330" cy="2819402"/>
          </a:xfrm>
          <a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1622" b="-471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5977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600" y="609600"/>
            <a:ext cx="5188529" cy="495300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8504" y="5867400"/>
            <a:ext cx="5188529" cy="37757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A3E0057A-BBE1-599B-C438-DC65F96145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609600"/>
            <a:ext cx="4935358" cy="5638800"/>
          </a:xfrm>
          <a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202" r="-5020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205500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450" y="4038601"/>
            <a:ext cx="6587550" cy="220980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038601"/>
            <a:ext cx="3657600" cy="2209799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lang="en-US" sz="16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0" y="609598"/>
            <a:ext cx="10827330" cy="2819402"/>
          </a:xfrm>
          <a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6486" b="-3232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45483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91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61514" y="2476500"/>
            <a:ext cx="7868972" cy="19050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2800" dirty="0"/>
            </a:lvl1pPr>
          </a:lstStyle>
          <a:p>
            <a:pPr lvl="0"/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4359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61514" y="2476500"/>
            <a:ext cx="7868972" cy="1905000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2800" dirty="0"/>
            </a:lvl1pPr>
          </a:lstStyle>
          <a:p>
            <a:pPr lvl="0"/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74366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CED7D0-671B-7F63-5130-E35828ABE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340668"/>
            <a:ext cx="6932507" cy="113583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2A82A9B-9EBD-0A77-F607-E839D4365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9" y="2743200"/>
            <a:ext cx="6932508" cy="3419856"/>
          </a:xfrm>
          <a:noFill/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  <a:lvl2pPr marL="571500" indent="-342900">
              <a:buFont typeface="+mj-lt"/>
              <a:buAutoNum type="arabicPeriod"/>
              <a:defRPr sz="1600">
                <a:solidFill>
                  <a:schemeClr val="tx1"/>
                </a:solidFill>
              </a:defRPr>
            </a:lvl2pPr>
            <a:lvl3pPr marL="800100" indent="-342900">
              <a:buFont typeface="+mj-lt"/>
              <a:buAutoNum type="arabicPeriod"/>
              <a:defRPr sz="1400">
                <a:solidFill>
                  <a:schemeClr val="tx1"/>
                </a:solidFill>
              </a:defRPr>
            </a:lvl3pPr>
            <a:lvl4pPr marL="1028700" indent="-342900">
              <a:buFont typeface="+mj-lt"/>
              <a:buAutoNum type="arabicPeriod"/>
              <a:defRPr sz="1200">
                <a:solidFill>
                  <a:schemeClr val="tx1"/>
                </a:solidFill>
              </a:defRPr>
            </a:lvl4pPr>
            <a:lvl5pPr>
              <a:buFont typeface="+mj-lt"/>
              <a:buAutoNum type="arabicPeriod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82C81-1CE9-A2E1-1417-0667434DFD2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FFC3A-D237-7CAA-92EF-DF9B810EB2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7B383-8CF2-6BB2-8F46-605FE9710B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3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9" y="687492"/>
            <a:ext cx="5662508" cy="201761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26684C-23E4-F6A1-5A03-70AE7BEA72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493" y="687492"/>
            <a:ext cx="4516298" cy="5483016"/>
          </a:xfrm>
          <a:custGeom>
            <a:avLst/>
            <a:gdLst>
              <a:gd name="connsiteX0" fmla="*/ 0 w 4565591"/>
              <a:gd name="connsiteY0" fmla="*/ 0 h 6858000"/>
              <a:gd name="connsiteX1" fmla="*/ 4565591 w 4565591"/>
              <a:gd name="connsiteY1" fmla="*/ 0 h 6858000"/>
              <a:gd name="connsiteX2" fmla="*/ 4565591 w 4565591"/>
              <a:gd name="connsiteY2" fmla="*/ 6858000 h 6858000"/>
              <a:gd name="connsiteX3" fmla="*/ 0 w 45655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5591" h="6858000">
                <a:moveTo>
                  <a:pt x="0" y="0"/>
                </a:moveTo>
                <a:lnTo>
                  <a:pt x="4565591" y="0"/>
                </a:lnTo>
                <a:lnTo>
                  <a:pt x="4565591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969" r="-5796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41999" y="2997200"/>
            <a:ext cx="5662508" cy="316585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 marL="1028700" indent="-342900">
              <a:buFont typeface="+mj-lt"/>
              <a:buAutoNum type="arabicPeriod"/>
              <a:defRPr sz="12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B878F-3C07-D360-EC90-8FEFB87A77C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18733C-68A4-04E1-A968-B5C15E3F7EE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E9E97-1DED-CCA3-AF67-F1BAD79A819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35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2EDB1F-A73E-55BD-6BDA-F6497810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024" y="855636"/>
            <a:ext cx="5796484" cy="10707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A4047690-7015-54CB-752C-C1C7BE42D7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08024" y="2057400"/>
            <a:ext cx="5798176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71DA00E-F240-EC85-5E2B-4DE591F61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8871" y="6343955"/>
            <a:ext cx="27391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sz="900"/>
          </a:p>
        </p:txBody>
      </p:sp>
      <p:sp>
        <p:nvSpPr>
          <p:cNvPr id="5" name="Date Placeholder 8">
            <a:extLst>
              <a:ext uri="{FF2B5EF4-FFF2-40B4-BE49-F238E27FC236}">
                <a16:creationId xmlns:a16="http://schemas.microsoft.com/office/drawing/2014/main" id="{EED5FCE3-5050-A9AE-69B1-6AAB64B6317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505380" y="6346745"/>
            <a:ext cx="17623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E15DD76-F653-F74F-4DCD-674241F38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50612" y="6343955"/>
            <a:ext cx="3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550141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85287"/>
            <a:ext cx="4973865" cy="147022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4600" y="1385287"/>
            <a:ext cx="5181600" cy="3491513"/>
          </a:xfrm>
        </p:spPr>
        <p:txBody>
          <a:bodyPr/>
          <a:lstStyle>
            <a:lvl1pPr indent="0">
              <a:buNone/>
              <a:defRPr/>
            </a:lvl1pPr>
            <a:lvl2pPr indent="0">
              <a:buNone/>
              <a:defRPr/>
            </a:lvl2pPr>
            <a:lvl3pPr indent="0">
              <a:buNone/>
              <a:defRPr/>
            </a:lvl3pPr>
            <a:lvl4pPr indent="0">
              <a:buNone/>
              <a:defRPr/>
            </a:lvl4pPr>
            <a:lvl5pPr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DAA7E-55EA-19E9-ECC7-C74FE582C0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3C363-6C3B-E28D-06F5-AB2EC53D7B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3258A-CFF4-775F-A29D-30D91D4A50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21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720333"/>
            <a:ext cx="7208520" cy="57506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4084" y="1600200"/>
            <a:ext cx="5735507" cy="2590800"/>
          </a:xfrm>
        </p:spPr>
        <p:txBody>
          <a:bodyPr/>
          <a:lstStyle>
            <a:lvl1pPr indent="0">
              <a:buNone/>
              <a:defRPr/>
            </a:lvl1pPr>
            <a:lvl2pPr indent="0">
              <a:buNone/>
              <a:defRPr/>
            </a:lvl2pPr>
            <a:lvl3pPr indent="0">
              <a:buNone/>
              <a:defRPr/>
            </a:lvl3pPr>
            <a:lvl4pPr indent="0">
              <a:buNone/>
              <a:defRPr/>
            </a:lvl4pPr>
            <a:lvl5pPr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391C811-7699-F021-4CCB-539ACAD0BB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78871" y="6343955"/>
            <a:ext cx="2739181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D4E6C4-6819-0DF7-D9C4-34177C161B9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785216" y="6343954"/>
            <a:ext cx="22026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8998F3-C99E-11E5-BC33-937A455B2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82179" y="6343955"/>
            <a:ext cx="3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14393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1388700"/>
            <a:ext cx="3859262" cy="408358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6010" y="1389134"/>
            <a:ext cx="6357117" cy="4083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56440-14E3-7B9A-D161-08AB10B8DC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8A7CF-81AE-0AC6-B47B-E2C1EA9D9AC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578E8-BCF2-BF9D-84B5-AA93D14D0D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31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050111"/>
            <a:ext cx="3425026" cy="397710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0" y="1050111"/>
            <a:ext cx="6705601" cy="49406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C54C37D-3064-C3C9-078B-4FC8A705F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1252" y="6343955"/>
            <a:ext cx="2202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277C0F5-D964-B2D1-0F39-EC17AB074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097" y="6343955"/>
            <a:ext cx="3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14677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8" y="685799"/>
            <a:ext cx="3276601" cy="547725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8201" y="685800"/>
            <a:ext cx="6858000" cy="547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77C0F-A50D-ABB1-D91B-F877E2E829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0A937-543E-BBB8-39DD-1E9A45291F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C33EC-C7FC-72B4-C208-8BA6FD4B58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97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5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060" y="687494"/>
            <a:ext cx="2618139" cy="201761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A946DA-5AE8-39E2-3ADD-B8F06308C1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7171" y="687492"/>
            <a:ext cx="7500648" cy="5483013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11" r="-15011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89055" y="2983064"/>
            <a:ext cx="2625774" cy="318744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A72B8-D6F1-AF2B-DF03-17FD2A737E2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CDF5D5-DF03-873F-A2DA-E5C0EF793F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0C7DB-FD9D-21A6-66CB-087260FBA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5012268"/>
            <a:ext cx="3953296" cy="112727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685800"/>
            <a:ext cx="10827330" cy="3940196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4691" b="-980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56009" y="5012267"/>
            <a:ext cx="6350191" cy="115079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2910-904E-268B-43B3-CAE9F2E4A0F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FEBCC-AB7F-E034-5C1D-1AFF70FC780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EE381-D50D-08D2-2D1B-9E61241A22B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685800"/>
            <a:ext cx="3953296" cy="112727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56009" y="685800"/>
            <a:ext cx="6350191" cy="115079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2212152"/>
            <a:ext cx="10827330" cy="3940196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6364" b="-813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151189-9025-E7C1-B611-A7A2BD03B49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EA616-DF83-AFFF-BC05-5AF6783B358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BF149-C859-79EF-0D12-15B124182A2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64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9" y="687492"/>
            <a:ext cx="5662508" cy="201761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26684C-23E4-F6A1-5A03-70AE7BEA72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494" y="687492"/>
            <a:ext cx="4516298" cy="5483016"/>
          </a:xfrm>
          <a:custGeom>
            <a:avLst/>
            <a:gdLst>
              <a:gd name="connsiteX0" fmla="*/ 0 w 4565591"/>
              <a:gd name="connsiteY0" fmla="*/ 0 h 6858000"/>
              <a:gd name="connsiteX1" fmla="*/ 4565591 w 4565591"/>
              <a:gd name="connsiteY1" fmla="*/ 0 h 6858000"/>
              <a:gd name="connsiteX2" fmla="*/ 4565591 w 4565591"/>
              <a:gd name="connsiteY2" fmla="*/ 6858000 h 6858000"/>
              <a:gd name="connsiteX3" fmla="*/ 0 w 45655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5591" h="6858000">
                <a:moveTo>
                  <a:pt x="0" y="0"/>
                </a:moveTo>
                <a:lnTo>
                  <a:pt x="4565591" y="0"/>
                </a:lnTo>
                <a:lnTo>
                  <a:pt x="4565591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969" r="-5796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41999" y="2997200"/>
            <a:ext cx="5662508" cy="3165856"/>
          </a:xfrm>
        </p:spPr>
        <p:txBody>
          <a:bodyPr>
            <a:normAutofit/>
          </a:bodyPr>
          <a:lstStyle>
            <a:lvl1pPr marL="457200" indent="-457200">
              <a:buFont typeface="+mj-lt"/>
              <a:buNone/>
              <a:defRPr sz="1400"/>
            </a:lvl1pPr>
            <a:lvl2pPr marL="571500" indent="-342900">
              <a:buFont typeface="+mj-lt"/>
              <a:buNone/>
              <a:defRPr sz="1200"/>
            </a:lvl2pPr>
            <a:lvl3pPr marL="800100" indent="-342900">
              <a:buFont typeface="+mj-lt"/>
              <a:buNone/>
              <a:defRPr sz="1100"/>
            </a:lvl3pPr>
            <a:lvl4pPr marL="1028700" indent="-342900">
              <a:buFont typeface="+mj-lt"/>
              <a:buNone/>
              <a:defRPr sz="1050"/>
            </a:lvl4pPr>
            <a:lvl5pPr>
              <a:buFont typeface="+mj-lt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B16A7-2B91-9487-82EB-D7D51219847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D7B84B-FBFC-D589-881E-D4EA9886A3F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3CF0F-496C-B902-B8FD-2D816F5CB7A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3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494" y="687492"/>
            <a:ext cx="6308414" cy="201761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494" y="2997200"/>
            <a:ext cx="6308414" cy="3165856"/>
          </a:xfrm>
        </p:spPr>
        <p:txBody>
          <a:bodyPr>
            <a:normAutofit/>
          </a:bodyPr>
          <a:lstStyle>
            <a:lvl1pPr marL="457200" indent="-457200">
              <a:buFont typeface="+mj-lt"/>
              <a:buNone/>
              <a:defRPr sz="1400"/>
            </a:lvl1pPr>
            <a:lvl2pPr marL="571500" indent="-342900">
              <a:buFont typeface="+mj-lt"/>
              <a:buNone/>
              <a:defRPr sz="1200"/>
            </a:lvl2pPr>
            <a:lvl3pPr marL="800100" indent="-342900">
              <a:buFont typeface="+mj-lt"/>
              <a:buNone/>
              <a:defRPr sz="1100"/>
            </a:lvl3pPr>
            <a:lvl4pPr marL="1028700" indent="-342900">
              <a:buFont typeface="+mj-lt"/>
              <a:buNone/>
              <a:defRPr sz="1050"/>
            </a:lvl4pPr>
            <a:lvl5pPr>
              <a:buFont typeface="+mj-lt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D26684C-23E4-F6A1-5A03-70AE7BEA72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26407" y="687492"/>
            <a:ext cx="3878100" cy="5483016"/>
          </a:xfrm>
          <a:custGeom>
            <a:avLst/>
            <a:gdLst>
              <a:gd name="connsiteX0" fmla="*/ 0 w 4565591"/>
              <a:gd name="connsiteY0" fmla="*/ 0 h 6858000"/>
              <a:gd name="connsiteX1" fmla="*/ 4565591 w 4565591"/>
              <a:gd name="connsiteY1" fmla="*/ 0 h 6858000"/>
              <a:gd name="connsiteX2" fmla="*/ 4565591 w 4565591"/>
              <a:gd name="connsiteY2" fmla="*/ 6858000 h 6858000"/>
              <a:gd name="connsiteX3" fmla="*/ 0 w 456559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65591" h="6858000">
                <a:moveTo>
                  <a:pt x="0" y="0"/>
                </a:moveTo>
                <a:lnTo>
                  <a:pt x="4565591" y="0"/>
                </a:lnTo>
                <a:lnTo>
                  <a:pt x="4565591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5737" r="-75737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D054A-88D2-8AC5-BB55-C59F527695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5A21E-8763-2E88-7470-09E43DCB775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399C91-F0A3-3A11-A3D6-7F34DD79D69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6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7EDD7B-DE6D-17E5-4381-530004EB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522" y="687494"/>
            <a:ext cx="5662983" cy="104929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EF6A8B1-A24E-F193-B77A-9876D6702F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8871" y="687492"/>
            <a:ext cx="4452410" cy="5483013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9518" r="-59518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8676FB4F-B64E-DCC7-1309-42D58F28DB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41522" y="2053560"/>
            <a:ext cx="5671607" cy="411694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DF20DA-AED3-283F-9A9E-1F1BCED1D04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6F5FD8-373C-BC99-B74A-71C2F138E47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C579E-F3C4-55B0-6D77-9FEBF71C56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16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7EDD7B-DE6D-17E5-4381-530004EB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869" y="687494"/>
            <a:ext cx="6318225" cy="104929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8676FB4F-B64E-DCC7-1309-42D58F28DB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8871" y="2053560"/>
            <a:ext cx="6327847" cy="411694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4EF6A8B1-A24E-F193-B77A-9876D6702F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07542" y="687492"/>
            <a:ext cx="3805587" cy="5483013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7197" r="-67197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8FC07B-DBB3-6713-7446-1CB062A1752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5CE356-8F45-9528-A1A3-57FFB6F123C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DD9CF-D579-D07B-C24D-5A89B1A420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995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3880757"/>
            <a:ext cx="2978729" cy="228230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732115"/>
            <a:ext cx="10827329" cy="2711216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4535" b="-39991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2370" y="3880758"/>
            <a:ext cx="7404607" cy="22823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808D1-FDEB-C4DA-A78C-86E9E878FFA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C3112-C844-AF9C-BD29-9F54BFB4BEA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3455F-03AC-59D9-5F32-49E6590DEC4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72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685800"/>
            <a:ext cx="3443498" cy="2330454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13267" y="685800"/>
            <a:ext cx="6892933" cy="233045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B92F6E-55FC-C88B-734D-26D3B9923E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3636524"/>
            <a:ext cx="10827329" cy="2513999"/>
          </a:xfrm>
          <a:custGeom>
            <a:avLst/>
            <a:gdLst>
              <a:gd name="connsiteX0" fmla="*/ 0 w 12192000"/>
              <a:gd name="connsiteY0" fmla="*/ 0 h 3221477"/>
              <a:gd name="connsiteX1" fmla="*/ 12192000 w 12192000"/>
              <a:gd name="connsiteY1" fmla="*/ 0 h 3221477"/>
              <a:gd name="connsiteX2" fmla="*/ 12192000 w 12192000"/>
              <a:gd name="connsiteY2" fmla="*/ 3221477 h 3221477"/>
              <a:gd name="connsiteX3" fmla="*/ 0 w 12192000"/>
              <a:gd name="connsiteY3" fmla="*/ 3221477 h 322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21477">
                <a:moveTo>
                  <a:pt x="0" y="0"/>
                </a:moveTo>
                <a:lnTo>
                  <a:pt x="12192000" y="0"/>
                </a:lnTo>
                <a:lnTo>
                  <a:pt x="12192000" y="3221477"/>
                </a:lnTo>
                <a:lnTo>
                  <a:pt x="0" y="3221477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4491" b="-49353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1176D-6F59-6E6F-1B64-88FAB9F6DC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D15A84-35DF-61C1-E0CD-9C9F5E85A15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D8B36-4FE1-E52B-160B-145190055F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7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949F66-F66B-FD13-D580-BAAF491A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85800"/>
            <a:ext cx="10827330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F64025-FA05-CC42-8294-F944BC95DD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1830774"/>
            <a:ext cx="6560129" cy="4332284"/>
          </a:xfrm>
          <a:custGeom>
            <a:avLst/>
            <a:gdLst>
              <a:gd name="connsiteX0" fmla="*/ 0 w 6460672"/>
              <a:gd name="connsiteY0" fmla="*/ 0 h 5029200"/>
              <a:gd name="connsiteX1" fmla="*/ 6460672 w 6460672"/>
              <a:gd name="connsiteY1" fmla="*/ 0 h 5029200"/>
              <a:gd name="connsiteX2" fmla="*/ 6460672 w 6460672"/>
              <a:gd name="connsiteY2" fmla="*/ 5029200 h 5029200"/>
              <a:gd name="connsiteX3" fmla="*/ 0 w 6460672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0672" h="5029200">
                <a:moveTo>
                  <a:pt x="0" y="0"/>
                </a:moveTo>
                <a:lnTo>
                  <a:pt x="6460672" y="0"/>
                </a:lnTo>
                <a:lnTo>
                  <a:pt x="6460672" y="5029200"/>
                </a:lnTo>
                <a:lnTo>
                  <a:pt x="0" y="50292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731" r="-8731"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48599" y="1830773"/>
            <a:ext cx="3657601" cy="43322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74D3-4953-87AB-DEFD-DAE552B32F2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4D3FF-FC3B-DF81-D68A-C24A7A51E7F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1B140-6B27-A9E5-686F-E0A1260B13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7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6274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B949F66-F66B-FD13-D580-BAAF491A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85800"/>
            <a:ext cx="10827330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6F64025-FA05-CC42-8294-F944BC95DD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1830774"/>
            <a:ext cx="5112329" cy="4332284"/>
          </a:xfrm>
          <a:custGeom>
            <a:avLst/>
            <a:gdLst>
              <a:gd name="connsiteX0" fmla="*/ 0 w 6460672"/>
              <a:gd name="connsiteY0" fmla="*/ 0 h 5029200"/>
              <a:gd name="connsiteX1" fmla="*/ 6460672 w 6460672"/>
              <a:gd name="connsiteY1" fmla="*/ 0 h 5029200"/>
              <a:gd name="connsiteX2" fmla="*/ 6460672 w 6460672"/>
              <a:gd name="connsiteY2" fmla="*/ 5029200 h 5029200"/>
              <a:gd name="connsiteX3" fmla="*/ 0 w 6460672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0672" h="5029200">
                <a:moveTo>
                  <a:pt x="0" y="0"/>
                </a:moveTo>
                <a:lnTo>
                  <a:pt x="6460672" y="0"/>
                </a:lnTo>
                <a:lnTo>
                  <a:pt x="6460672" y="5029200"/>
                </a:lnTo>
                <a:lnTo>
                  <a:pt x="0" y="50292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363" r="-25363"/>
            </a:stretch>
          </a:blip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dirty="0"/>
            </a:lvl1pPr>
          </a:lstStyle>
          <a:p>
            <a:pPr marL="0" lv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2821" y="1830773"/>
            <a:ext cx="5143379" cy="43322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CDA6C-1820-A056-2B4A-240B4D831E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3D0EB-A6DA-C46E-D18F-B61C44EF042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B683A-634D-19CA-3758-07887799DC4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7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85800"/>
            <a:ext cx="4274130" cy="1269482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2173850"/>
            <a:ext cx="4274130" cy="3963682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473" r="-3247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73333" y="685800"/>
            <a:ext cx="5932867" cy="5477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79C85-F436-B8CC-25B1-1484A2E6D9E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0E5895-9C3C-E2ED-0696-017C51EB8F1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10E32-BBC0-38C8-4A92-51464FFB2E4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98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63" y="687493"/>
            <a:ext cx="6724438" cy="144610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A946DA-5AE8-39E2-3ADD-B8F06308C1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1" y="687492"/>
            <a:ext cx="3435929" cy="5483016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1918" r="-91918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3374" y="2419354"/>
            <a:ext cx="6714213" cy="374370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34C21-9AE9-F631-7C47-0FF6C594276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D4C698-492C-2FAD-95DB-969CC69A600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39C1F-4C6E-483B-915F-317EFA8BE9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43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687493"/>
            <a:ext cx="7379174" cy="144610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8871" y="2419354"/>
            <a:ext cx="7367953" cy="374370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CA946DA-5AE8-39E2-3ADD-B8F06308C1C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24022" y="687492"/>
            <a:ext cx="2789107" cy="5483016"/>
          </a:xfrm>
          <a:custGeom>
            <a:avLst/>
            <a:gdLst>
              <a:gd name="connsiteX0" fmla="*/ 0 w 8326323"/>
              <a:gd name="connsiteY0" fmla="*/ 0 h 6858000"/>
              <a:gd name="connsiteX1" fmla="*/ 8326323 w 8326323"/>
              <a:gd name="connsiteY1" fmla="*/ 0 h 6858000"/>
              <a:gd name="connsiteX2" fmla="*/ 8326323 w 8326323"/>
              <a:gd name="connsiteY2" fmla="*/ 6858000 h 6858000"/>
              <a:gd name="connsiteX3" fmla="*/ 0 w 8326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6323" h="6858000">
                <a:moveTo>
                  <a:pt x="0" y="0"/>
                </a:moveTo>
                <a:lnTo>
                  <a:pt x="8326323" y="0"/>
                </a:lnTo>
                <a:lnTo>
                  <a:pt x="8326323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830" r="-124830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1B279-14F8-811B-68AF-FDEBF89CFB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87AEB-2562-14F9-A50E-AD7A31F76AD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BF552-6277-D4E7-9B98-D4080873F7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90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B3EC321-CEEB-C816-CF10-03F0A527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18" y="687493"/>
            <a:ext cx="7758911" cy="98890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7494" y="687492"/>
            <a:ext cx="2360507" cy="5483016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574" r="-156574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0F80EB41-3C35-A1B2-916F-477D2FDBA7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54218" y="1953528"/>
            <a:ext cx="7750288" cy="420952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34294-24E0-2032-5C49-55BAB969D4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22AC9E-77BC-1AD2-8EB8-923CDF4BBE0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A8A83-D457-8B0A-7A32-F95024D8D5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788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B3EC321-CEEB-C816-CF10-03F0A527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31" y="687493"/>
            <a:ext cx="8424453" cy="988908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0F80EB41-3C35-A1B2-916F-477D2FDBA78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8871" y="1953528"/>
            <a:ext cx="8415090" cy="4209527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769355" y="687492"/>
            <a:ext cx="1722308" cy="5483016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3120" r="-23312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63ABC3-6B6D-93A5-5D5C-31E2D53D3F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7FF304-5BE8-9322-A906-1705F80BA2A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9EE94-4C42-847B-A24C-BB0C72B4D2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076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685800"/>
            <a:ext cx="2855064" cy="297267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8870" y="3942324"/>
            <a:ext cx="2855065" cy="2206578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733" r="-1873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54267" y="687492"/>
            <a:ext cx="7348626" cy="5483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D4A13-0539-3541-39AF-1B480EBA2F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ACC0E-954E-D09D-5796-336CDFE59B7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B00B6B-DAF9-BF70-8202-C26BBB5E74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45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ar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26CE28-2F47-41A4-DF25-8AEC2F9F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5027214"/>
            <a:ext cx="7620000" cy="1135842"/>
          </a:xfrm>
        </p:spPr>
        <p:txBody>
          <a:bodyPr anchor="t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7B16B5-93A5-3ACF-80AB-6B1967DD6DE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78872" y="2743201"/>
            <a:ext cx="5638800" cy="2284013"/>
          </a:xfrm>
        </p:spPr>
        <p:txBody>
          <a:bodyPr anchor="b"/>
          <a:lstStyle>
            <a:lvl1pPr marL="0" indent="0">
              <a:buNone/>
              <a:defRPr sz="13800"/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626701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4800600"/>
            <a:ext cx="5943600" cy="1388534"/>
          </a:xfrm>
        </p:spPr>
        <p:txBody>
          <a:bodyPr vert="horz" lIns="91440" tIns="45720" rIns="91440" bIns="45720" rtlCol="0" anchor="t">
            <a:normAutofit/>
          </a:bodyPr>
          <a:lstStyle>
            <a:lvl1pPr algn="r">
              <a:lnSpc>
                <a:spcPct val="110000"/>
              </a:lnSpc>
              <a:defRPr lang="en-US" sz="2000" dirty="0">
                <a:latin typeface="+mn-lt"/>
              </a:defRPr>
            </a:lvl1pPr>
          </a:lstStyle>
          <a:p>
            <a:pPr lvl="0">
              <a:lnSpc>
                <a:spcPct val="11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1" y="1676400"/>
            <a:ext cx="5943600" cy="31242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lnSpc>
                <a:spcPct val="90000"/>
              </a:lnSpc>
              <a:buNone/>
              <a:defRPr lang="en-US" sz="13800" b="0" dirty="0">
                <a:latin typeface="+mj-lt"/>
              </a:defRPr>
            </a:lvl1pPr>
          </a:lstStyle>
          <a:p>
            <a:pPr marL="0" lvl="0" indent="0">
              <a:lnSpc>
                <a:spcPct val="90000"/>
              </a:lnSpc>
              <a:buNone/>
            </a:pPr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1429174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804" y="4191001"/>
            <a:ext cx="8470392" cy="1762537"/>
          </a:xfrm>
        </p:spPr>
        <p:txBody>
          <a:bodyPr anchor="t">
            <a:normAutofit/>
          </a:bodyPr>
          <a:lstStyle>
            <a:lvl1pPr algn="ctr">
              <a:lnSpc>
                <a:spcPct val="110000"/>
              </a:lnSpc>
              <a:defRPr lang="en-US" sz="2000" b="0" kern="1200" cap="all" spc="6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60804" y="694935"/>
            <a:ext cx="8470392" cy="3496065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13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3003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4544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39147" y="1830774"/>
            <a:ext cx="9113707" cy="3196443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lang="en-US" sz="4000" b="0" cap="all" spc="600" baseline="0" dirty="0">
                <a:ea typeface="+mj-ea"/>
                <a:cs typeface="+mj-cs"/>
              </a:defRPr>
            </a:lvl1pPr>
            <a:lvl2pPr marL="228600" indent="0" algn="ctr">
              <a:lnSpc>
                <a:spcPct val="90000"/>
              </a:lnSpc>
              <a:buNone/>
              <a:defRPr lang="en-US" sz="2000" dirty="0"/>
            </a:lvl2pPr>
            <a:lvl3pPr marL="457200" indent="0" algn="ctr">
              <a:lnSpc>
                <a:spcPct val="90000"/>
              </a:lnSpc>
              <a:buNone/>
              <a:defRPr lang="en-US" sz="2000" dirty="0"/>
            </a:lvl3pPr>
            <a:lvl4pPr marL="685800" indent="0" algn="ctr">
              <a:lnSpc>
                <a:spcPct val="90000"/>
              </a:lnSpc>
              <a:buNone/>
              <a:defRPr lang="en-US" sz="2000" dirty="0"/>
            </a:lvl4pPr>
            <a:lvl5pPr marL="914400" indent="0" algn="ctr">
              <a:lnSpc>
                <a:spcPct val="90000"/>
              </a:lnSpc>
              <a:buNone/>
              <a:defRPr lang="en-US" sz="2000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6873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8871" y="1325691"/>
            <a:ext cx="7169728" cy="4837366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9013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A9D377F-07AE-65AF-821F-A5C0F12804B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8871" y="720332"/>
            <a:ext cx="6702552" cy="4306886"/>
          </a:xfrm>
        </p:spPr>
        <p:txBody>
          <a:bodyPr anchor="t">
            <a:normAutofit/>
          </a:bodyPr>
          <a:lstStyle>
            <a:lvl1pPr marL="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90000"/>
              </a:lnSpc>
              <a:buNone/>
              <a:defRPr lang="en-US" sz="4000" b="0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41688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5400" y="5440680"/>
            <a:ext cx="6400800" cy="640080"/>
          </a:xfrm>
        </p:spPr>
        <p:txBody>
          <a:bodyPr anchor="ctr">
            <a:normAutofit/>
          </a:bodyPr>
          <a:lstStyle>
            <a:lvl1pPr algn="r">
              <a:lnSpc>
                <a:spcPct val="120000"/>
              </a:lnSpc>
              <a:defRPr sz="1600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105400" y="1600200"/>
            <a:ext cx="6400800" cy="3332480"/>
          </a:xfrm>
        </p:spPr>
        <p:txBody>
          <a:bodyPr anchor="b">
            <a:normAutofit/>
          </a:bodyPr>
          <a:lstStyle>
            <a:lvl1pPr marL="164592" indent="-164592" algn="r">
              <a:lnSpc>
                <a:spcPct val="100000"/>
              </a:lnSpc>
              <a:spcBef>
                <a:spcPts val="0"/>
              </a:spcBef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2910486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A93739-F149-35A6-ADA9-A0193DD6D4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872" y="5440354"/>
            <a:ext cx="5102352" cy="669472"/>
          </a:xfrm>
        </p:spPr>
        <p:txBody>
          <a:bodyPr anchor="ctr"/>
          <a:lstStyle>
            <a:lvl1pPr>
              <a:lnSpc>
                <a:spcPct val="120000"/>
              </a:lnSpc>
              <a:defRPr sz="1600" spc="0" baseline="0"/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8872" y="914400"/>
            <a:ext cx="5102352" cy="4206240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254824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943EF64-B72A-842D-443E-85E51FB9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5600" y="4602480"/>
            <a:ext cx="6400800" cy="640080"/>
          </a:xfr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648D1EC-4439-0A29-775B-BBF446B5FEC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66850" y="1143000"/>
            <a:ext cx="9258300" cy="2951480"/>
          </a:xfrm>
        </p:spPr>
        <p:txBody>
          <a:bodyPr anchor="b">
            <a:normAutofit/>
          </a:bodyPr>
          <a:lstStyle>
            <a:lvl1pPr marL="164592" indent="-164592" algn="ctr">
              <a:lnSpc>
                <a:spcPct val="100000"/>
              </a:lnSpc>
              <a:spcBef>
                <a:spcPts val="0"/>
              </a:spcBef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</p:spTree>
    <p:extLst>
      <p:ext uri="{BB962C8B-B14F-4D97-AF65-F5344CB8AC3E}">
        <p14:creationId xmlns:p14="http://schemas.microsoft.com/office/powerpoint/2010/main" val="1970960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C948E0A-DAAD-770F-21DF-99504CDB6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94932"/>
            <a:ext cx="10827330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7D5A5-84C3-7EDE-A8EB-2DE057DE46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6122" y="2057399"/>
            <a:ext cx="5140007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4150AE-A7C6-D328-35D7-F5B840930E3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5872" y="2057399"/>
            <a:ext cx="5140328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A833E-541C-85C6-BF1E-EC605C8F4B3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4C70C3-D6A0-EE88-649F-33534359824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95649-E940-A4B1-5901-B56C3AF3CD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4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B7E0276-8109-589D-7633-DD4218D7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0" y="694932"/>
            <a:ext cx="10827329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870" y="1954766"/>
            <a:ext cx="514741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5774" y="1954766"/>
            <a:ext cx="5141914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6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68456CB-E141-4FD9-87C3-ECEBF8A7D9A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0459" y="2788468"/>
            <a:ext cx="5145670" cy="3388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48C7E4C7-BE12-E106-3871-9FD922E346B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5871" y="2788468"/>
            <a:ext cx="5140177" cy="3388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60D6F2-E303-8711-DD86-38797649A73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3E9AFB-293B-FDFA-726C-92E53E70E9A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AF8AA-F8D4-60EA-F11A-6775234BA52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965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A025B8-8BA0-89AA-4360-51FBAF2B2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694932"/>
            <a:ext cx="10827328" cy="985966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C59BD1-7576-196A-D571-FD57E719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4E8B1-4F38-9B1B-6424-6BC2452D4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4E196-21CE-CE9F-7563-03912CCB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392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B9ECF3-58F8-D0BC-147E-E4CFB4923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939631-83CC-B848-B327-B33DAF5A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70C40-BA47-C8B9-46F3-E3616FAC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88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0895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3962398" cy="161618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590800"/>
            <a:ext cx="3962399" cy="357225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685800"/>
            <a:ext cx="6371491" cy="546812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62065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85800"/>
            <a:ext cx="4242643" cy="1624931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679" y="2826137"/>
            <a:ext cx="4230787" cy="3336920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340483" y="698756"/>
            <a:ext cx="6165717" cy="5442639"/>
          </a:xfrm>
          <a:blipFill>
            <a:blip r:embed="rId2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837" r="-28837"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27748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85800"/>
            <a:ext cx="5417129" cy="1819664"/>
          </a:xfr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8871" y="3276599"/>
            <a:ext cx="10827329" cy="2886457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79F71-BB04-AC80-5A43-4718DF5050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C1D9A8-162F-30DE-21D0-F531C2AC38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03FBD-DD44-33D2-4C38-3C6BF9FB5E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34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706305"/>
            <a:ext cx="6370507" cy="1842020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78871" y="2701660"/>
            <a:ext cx="6370507" cy="232555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228600" indent="0"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DDBCCE-CCAB-448A-1E13-595ADE9E2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1252" y="6343955"/>
            <a:ext cx="2202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C093BF-07F3-517D-599F-4A80C3D44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097" y="6343955"/>
            <a:ext cx="3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592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9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254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538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dirty="0"/>
              <a:pPr algn="r"/>
              <a:t>3/1/2026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dirty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1" y="694938"/>
            <a:ext cx="10825637" cy="7920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8872" y="1676400"/>
            <a:ext cx="10825636" cy="448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D7982C74-1A7B-1EF6-C767-EC1102B8BC05}"/>
              </a:ext>
            </a:extLst>
          </p:cNvPr>
          <p:cNvSpPr/>
          <p:nvPr/>
        </p:nvSpPr>
        <p:spPr>
          <a:xfrm>
            <a:off x="11504507" y="0"/>
            <a:ext cx="687493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1C58F15E-3B29-FA0D-33D1-930904DB63AC}"/>
              </a:ext>
            </a:extLst>
          </p:cNvPr>
          <p:cNvSpPr/>
          <p:nvPr userDrawn="1"/>
        </p:nvSpPr>
        <p:spPr>
          <a:xfrm>
            <a:off x="11504507" y="0"/>
            <a:ext cx="687493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ACE51C6-D285-36B9-E05D-34304BF86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93929" y="6343955"/>
            <a:ext cx="2202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3C65791-CE33-6F98-64A9-9C6803567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8871" y="6343955"/>
            <a:ext cx="27391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C4E2BDE-BF41-53AE-AAF9-E1E0BE6AB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7097" y="6343955"/>
            <a:ext cx="3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900">
                <a:solidFill>
                  <a:schemeClr val="tx1"/>
                </a:solidFill>
              </a:defRPr>
            </a:lvl1pPr>
          </a:lstStyle>
          <a:p>
            <a:fld id="{AEAA3239-9EA4-4A65-A281-97F994456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91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  <p:sldLayoutId id="2147484029" r:id="rId18"/>
    <p:sldLayoutId id="2147484030" r:id="rId19"/>
    <p:sldLayoutId id="2147484031" r:id="rId20"/>
    <p:sldLayoutId id="2147484032" r:id="rId21"/>
    <p:sldLayoutId id="2147484033" r:id="rId22"/>
    <p:sldLayoutId id="2147484034" r:id="rId23"/>
    <p:sldLayoutId id="2147484035" r:id="rId24"/>
    <p:sldLayoutId id="2147484036" r:id="rId25"/>
    <p:sldLayoutId id="2147484037" r:id="rId26"/>
    <p:sldLayoutId id="2147484038" r:id="rId27"/>
    <p:sldLayoutId id="2147484039" r:id="rId28"/>
    <p:sldLayoutId id="2147484040" r:id="rId29"/>
    <p:sldLayoutId id="2147484041" r:id="rId30"/>
    <p:sldLayoutId id="2147484042" r:id="rId31"/>
    <p:sldLayoutId id="2147484043" r:id="rId32"/>
    <p:sldLayoutId id="2147484044" r:id="rId33"/>
    <p:sldLayoutId id="2147484045" r:id="rId34"/>
    <p:sldLayoutId id="2147484046" r:id="rId35"/>
    <p:sldLayoutId id="2147484047" r:id="rId36"/>
    <p:sldLayoutId id="2147484048" r:id="rId37"/>
    <p:sldLayoutId id="2147484049" r:id="rId38"/>
    <p:sldLayoutId id="2147484050" r:id="rId39"/>
    <p:sldLayoutId id="2147484051" r:id="rId40"/>
    <p:sldLayoutId id="2147484052" r:id="rId41"/>
    <p:sldLayoutId id="2147484053" r:id="rId42"/>
    <p:sldLayoutId id="2147484054" r:id="rId43"/>
    <p:sldLayoutId id="2147484055" r:id="rId44"/>
    <p:sldLayoutId id="2147484056" r:id="rId45"/>
    <p:sldLayoutId id="2147484057" r:id="rId46"/>
    <p:sldLayoutId id="2147484058" r:id="rId47"/>
    <p:sldLayoutId id="2147484059" r:id="rId48"/>
    <p:sldLayoutId id="2147484060" r:id="rId49"/>
    <p:sldLayoutId id="2147484061" r:id="rId50"/>
    <p:sldLayoutId id="2147484062" r:id="rId51"/>
    <p:sldLayoutId id="2147484063" r:id="rId5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7" orient="horz" pos="2160" userDrawn="1">
          <p15:clr>
            <a:srgbClr val="F26B43"/>
          </p15:clr>
        </p15:guide>
        <p15:guide id="28" pos="3840" userDrawn="1">
          <p15:clr>
            <a:srgbClr val="F26B43"/>
          </p15:clr>
        </p15:guide>
        <p15:guide id="29" pos="7296" userDrawn="1">
          <p15:clr>
            <a:srgbClr val="F26B43"/>
          </p15:clr>
        </p15:guide>
        <p15:guide id="30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872FD-7E92-C3C8-5956-A6C415482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1184902-26BB-95A3-2396-AE4C635111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583650-8F03-6AB2-5D34-B0F7F3FF4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233066"/>
            <a:ext cx="12191999" cy="2623597"/>
          </a:xfr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second</a:t>
            </a:r>
            <a:r>
              <a:rPr lang="el-GR" dirty="0"/>
              <a:t> </a:t>
            </a:r>
            <a:r>
              <a:rPr lang="en-GB" dirty="0"/>
              <a:t>primary </a:t>
            </a:r>
            <a:r>
              <a:rPr lang="en-US" dirty="0"/>
              <a:t>school of </a:t>
            </a:r>
            <a:r>
              <a:rPr lang="en-US" dirty="0" err="1"/>
              <a:t>pefka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8" name="Picture 7" descr="A building with a flag on the side&#10;&#10;AI-generated content may be incorrect.">
            <a:extLst>
              <a:ext uri="{FF2B5EF4-FFF2-40B4-BE49-F238E27FC236}">
                <a16:creationId xmlns:a16="http://schemas.microsoft.com/office/drawing/2014/main" id="{F7919C53-B320-0660-4AC4-E529137A0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6"/>
            <a:ext cx="12192000" cy="423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14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6740-C81C-4FAC-7FBB-AEA93C09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22791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The nurse</a:t>
            </a:r>
          </a:p>
        </p:txBody>
      </p:sp>
      <p:pic>
        <p:nvPicPr>
          <p:cNvPr id="4" name="Content Placeholder 3" descr="A room with a sign and a sign on it&#10;&#10;AI-generated content may be incorrect.">
            <a:extLst>
              <a:ext uri="{FF2B5EF4-FFF2-40B4-BE49-F238E27FC236}">
                <a16:creationId xmlns:a16="http://schemas.microsoft.com/office/drawing/2014/main" id="{47C9C1C2-434F-7205-228E-073670F1A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" y="2227919"/>
            <a:ext cx="12269489" cy="463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35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41BBC-BC27-484C-B632-4787E3E1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4301"/>
            <a:ext cx="12192000" cy="237172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err="1"/>
              <a:t>Τηε</a:t>
            </a:r>
            <a:r>
              <a:rPr lang="en-US" dirty="0"/>
              <a:t> </a:t>
            </a:r>
            <a:r>
              <a:rPr lang="en-US" dirty="0" err="1"/>
              <a:t>εnd</a:t>
            </a:r>
            <a:r>
              <a:rPr lang="en-US"/>
              <a:t> (this </a:t>
            </a:r>
            <a:r>
              <a:rPr lang="en-US" dirty="0"/>
              <a:t>took so long oh </a:t>
            </a:r>
            <a:r>
              <a:rPr lang="en-US"/>
              <a:t>my goodness)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78173-CD55-5302-1594-5A066FE83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263" y="2428094"/>
            <a:ext cx="10268712" cy="3593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Made by </a:t>
            </a:r>
            <a:r>
              <a:rPr lang="en-US" dirty="0" err="1"/>
              <a:t>ian</a:t>
            </a:r>
            <a:r>
              <a:rPr lang="en-US" dirty="0"/>
              <a:t> </a:t>
            </a:r>
            <a:r>
              <a:rPr lang="en-US" dirty="0" err="1"/>
              <a:t>roditis</a:t>
            </a:r>
            <a:endParaRPr lang="en-US" dirty="0"/>
          </a:p>
          <a:p>
            <a:endParaRPr lang="en-US" dirty="0"/>
          </a:p>
          <a:p>
            <a:r>
              <a:rPr lang="en-US" dirty="0"/>
              <a:t>Huge thanks to my English teacher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Ierofili</a:t>
            </a:r>
            <a:r>
              <a:rPr lang="en-US" dirty="0"/>
              <a:t> </a:t>
            </a:r>
            <a:r>
              <a:rPr lang="en-US" dirty="0" err="1"/>
              <a:t>Bountoulousi</a:t>
            </a:r>
            <a:r>
              <a:rPr lang="en-US" dirty="0"/>
              <a:t>, alias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Villy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1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99AE7-8388-156D-3894-23D40B484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4313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36D5C-83CC-F7F2-C1FC-7EF2D1417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The name of the school is the 2nd elementary school of </a:t>
            </a:r>
            <a:r>
              <a:rPr lang="en-US" dirty="0" err="1"/>
              <a:t>pefka</a:t>
            </a:r>
            <a:endParaRPr lang="en-US"/>
          </a:p>
          <a:p>
            <a:r>
              <a:rPr lang="en-US" dirty="0"/>
              <a:t>In </a:t>
            </a:r>
            <a:r>
              <a:rPr lang="en-US" dirty="0" err="1"/>
              <a:t>greek</a:t>
            </a:r>
            <a:r>
              <a:rPr lang="en-US" dirty="0"/>
              <a:t> </a:t>
            </a:r>
            <a:r>
              <a:rPr lang="en-US" dirty="0" err="1"/>
              <a:t>δευτερο</a:t>
            </a:r>
            <a:r>
              <a:rPr lang="en-US" dirty="0"/>
              <a:t> </a:t>
            </a:r>
            <a:r>
              <a:rPr lang="en-US" dirty="0" err="1"/>
              <a:t>δημοτικο</a:t>
            </a:r>
            <a:r>
              <a:rPr lang="en-US" dirty="0"/>
              <a:t> </a:t>
            </a:r>
            <a:r>
              <a:rPr lang="en-US" dirty="0" err="1"/>
              <a:t>σχολειο</a:t>
            </a:r>
            <a:r>
              <a:rPr lang="en-US" dirty="0"/>
              <a:t> π</a:t>
            </a:r>
            <a:r>
              <a:rPr lang="en-US" dirty="0" err="1"/>
              <a:t>ευκων</a:t>
            </a:r>
            <a:r>
              <a:rPr lang="en-US" dirty="0"/>
              <a:t> </a:t>
            </a:r>
          </a:p>
          <a:p>
            <a:r>
              <a:rPr lang="en-US" dirty="0"/>
              <a:t>And in </a:t>
            </a:r>
            <a:r>
              <a:rPr lang="en-US" err="1"/>
              <a:t>greeklish</a:t>
            </a:r>
            <a:r>
              <a:rPr lang="en-US" dirty="0"/>
              <a:t> </a:t>
            </a:r>
            <a:r>
              <a:rPr lang="en-US" err="1"/>
              <a:t>deftero</a:t>
            </a:r>
            <a:r>
              <a:rPr lang="en-US" dirty="0"/>
              <a:t> </a:t>
            </a:r>
            <a:r>
              <a:rPr lang="en-US" err="1"/>
              <a:t>dimotiko</a:t>
            </a:r>
            <a:r>
              <a:rPr lang="en-US" dirty="0"/>
              <a:t> </a:t>
            </a:r>
            <a:r>
              <a:rPr lang="en-US" err="1"/>
              <a:t>sxolio</a:t>
            </a:r>
            <a:r>
              <a:rPr lang="en-US" dirty="0"/>
              <a:t> </a:t>
            </a:r>
            <a:r>
              <a:rPr lang="en-US" err="1"/>
              <a:t>pefkon</a:t>
            </a:r>
            <a:endParaRPr lang="en-US" dirty="0" err="1"/>
          </a:p>
          <a:p>
            <a:r>
              <a:rPr lang="en-US" dirty="0"/>
              <a:t>It is located in </a:t>
            </a:r>
            <a:r>
              <a:rPr lang="en-US" dirty="0" err="1"/>
              <a:t>greece,pefka</a:t>
            </a:r>
            <a:r>
              <a:rPr lang="en-US" dirty="0"/>
              <a:t>(</a:t>
            </a:r>
            <a:r>
              <a:rPr lang="en-US" dirty="0" err="1"/>
              <a:t>retziki</a:t>
            </a:r>
            <a:r>
              <a:rPr lang="en-US" dirty="0"/>
              <a:t>)</a:t>
            </a:r>
            <a:endParaRPr lang="en-US" dirty="0" err="1"/>
          </a:p>
          <a:p>
            <a:r>
              <a:rPr lang="en-US" dirty="0"/>
              <a:t>It is right next to the 4th elementary school of </a:t>
            </a:r>
            <a:r>
              <a:rPr lang="en-US" err="1"/>
              <a:t>pefka</a:t>
            </a:r>
            <a:r>
              <a:rPr lang="en-US" dirty="0"/>
              <a:t> and a </a:t>
            </a:r>
            <a:r>
              <a:rPr lang="en-US" err="1"/>
              <a:t>kindergarden</a:t>
            </a:r>
            <a:endParaRPr lang="en-US" dirty="0" err="1"/>
          </a:p>
          <a:p>
            <a:r>
              <a:rPr lang="en-US" dirty="0"/>
              <a:t>It has been active since 2004 (22 years)</a:t>
            </a:r>
          </a:p>
        </p:txBody>
      </p:sp>
    </p:spTree>
    <p:extLst>
      <p:ext uri="{BB962C8B-B14F-4D97-AF65-F5344CB8AC3E}">
        <p14:creationId xmlns:p14="http://schemas.microsoft.com/office/powerpoint/2010/main" val="4096264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205FC-9D28-1155-1731-4B47304E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86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The building and the halls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14C40-25A2-E2FE-BD71-38E450E6C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school has 14 rooms which include a </a:t>
            </a:r>
            <a:r>
              <a:rPr lang="en-US" dirty="0" err="1"/>
              <a:t>gym,a</a:t>
            </a:r>
            <a:r>
              <a:rPr lang="en-US" dirty="0"/>
              <a:t> music room which is in </a:t>
            </a:r>
            <a:r>
              <a:rPr lang="en-US" dirty="0" err="1"/>
              <a:t>construction,a</a:t>
            </a:r>
            <a:r>
              <a:rPr lang="en-US" dirty="0"/>
              <a:t> kitchen,4 bathrooms(2 for boys,2 for girls),a library, an English classroom, a computer room and an art classroom!</a:t>
            </a:r>
          </a:p>
          <a:p>
            <a:r>
              <a:rPr lang="en-US" dirty="0"/>
              <a:t>On the outside it has some big trees a basketball court and a tap for kids to drink water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5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F8126-9CEE-6BE5-32CD-17AA64445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"/>
            <a:ext cx="12192000" cy="234315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 people of the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651D7-F2D6-A0B2-4AF7-EB5B49CFF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The principal: </a:t>
            </a:r>
            <a:r>
              <a:rPr lang="en-US" dirty="0" err="1"/>
              <a:t>Mr</a:t>
            </a:r>
            <a:r>
              <a:rPr lang="en-US" dirty="0"/>
              <a:t> </a:t>
            </a:r>
            <a:r>
              <a:rPr lang="en-US" dirty="0" err="1"/>
              <a:t>Kostantinos</a:t>
            </a:r>
            <a:r>
              <a:rPr lang="en-US" dirty="0"/>
              <a:t> </a:t>
            </a:r>
            <a:r>
              <a:rPr lang="en-US" dirty="0" err="1"/>
              <a:t>Kapeleris</a:t>
            </a:r>
            <a:r>
              <a:rPr lang="en-US" dirty="0"/>
              <a:t>(for 3,5 years)</a:t>
            </a:r>
          </a:p>
          <a:p>
            <a:r>
              <a:rPr lang="en-US" dirty="0"/>
              <a:t>The teachers</a:t>
            </a:r>
          </a:p>
          <a:p>
            <a:r>
              <a:rPr lang="en-US" dirty="0"/>
              <a:t>The </a:t>
            </a:r>
            <a:r>
              <a:rPr lang="en-US" dirty="0" err="1"/>
              <a:t>english</a:t>
            </a:r>
            <a:r>
              <a:rPr lang="en-US" dirty="0"/>
              <a:t> teacher: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Bountoulousi</a:t>
            </a:r>
            <a:r>
              <a:rPr lang="en-US" dirty="0"/>
              <a:t> </a:t>
            </a:r>
            <a:r>
              <a:rPr lang="en-US" dirty="0" err="1"/>
              <a:t>Ierofili</a:t>
            </a:r>
            <a:r>
              <a:rPr lang="en-US" dirty="0"/>
              <a:t>/</a:t>
            </a:r>
            <a:r>
              <a:rPr lang="en-US" dirty="0" err="1"/>
              <a:t>Vili</a:t>
            </a:r>
            <a:r>
              <a:rPr lang="en-US" dirty="0"/>
              <a:t>(has been here for 1 year but was here 4 years ago)</a:t>
            </a:r>
          </a:p>
          <a:p>
            <a:r>
              <a:rPr lang="en-US" dirty="0"/>
              <a:t>The art teacher: </a:t>
            </a:r>
            <a:r>
              <a:rPr lang="en-US" dirty="0" err="1"/>
              <a:t>Mr</a:t>
            </a:r>
            <a:r>
              <a:rPr lang="en-US" dirty="0"/>
              <a:t> </a:t>
            </a:r>
            <a:r>
              <a:rPr lang="en-US" dirty="0" err="1"/>
              <a:t>Simopulos</a:t>
            </a:r>
            <a:r>
              <a:rPr lang="en-US" dirty="0"/>
              <a:t> </a:t>
            </a:r>
            <a:r>
              <a:rPr lang="en-US"/>
              <a:t>Marios</a:t>
            </a:r>
            <a:r>
              <a:rPr lang="en-US" dirty="0"/>
              <a:t> (has been here for 2 years)</a:t>
            </a:r>
          </a:p>
          <a:p>
            <a:r>
              <a:rPr lang="en-US" dirty="0"/>
              <a:t>The music teacher: </a:t>
            </a:r>
            <a:r>
              <a:rPr lang="en-US" dirty="0" err="1"/>
              <a:t>Ms</a:t>
            </a:r>
            <a:r>
              <a:rPr lang="en-US" dirty="0"/>
              <a:t> Galina(has been here for 2 years)</a:t>
            </a:r>
          </a:p>
          <a:p>
            <a:r>
              <a:rPr lang="en-US" dirty="0"/>
              <a:t>The PE teacher: </a:t>
            </a:r>
            <a:r>
              <a:rPr lang="en-US" dirty="0" err="1"/>
              <a:t>Mr</a:t>
            </a:r>
            <a:r>
              <a:rPr lang="en-US" dirty="0"/>
              <a:t> Kyriakos</a:t>
            </a:r>
          </a:p>
          <a:p>
            <a:r>
              <a:rPr lang="en-US" dirty="0"/>
              <a:t>The </a:t>
            </a:r>
            <a:r>
              <a:rPr lang="en-US" dirty="0" err="1"/>
              <a:t>cleaners:multiple</a:t>
            </a:r>
            <a:r>
              <a:rPr lang="en-US" dirty="0"/>
              <a:t> of them</a:t>
            </a:r>
          </a:p>
        </p:txBody>
      </p:sp>
    </p:spTree>
    <p:extLst>
      <p:ext uri="{BB962C8B-B14F-4D97-AF65-F5344CB8AC3E}">
        <p14:creationId xmlns:p14="http://schemas.microsoft.com/office/powerpoint/2010/main" val="1447839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12DA0-BEA1-F03A-6166-64EFFC23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86000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Events and SCHOOL CLUBS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25752-6F9A-C289-77E5-8657DD7A5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Events:</a:t>
            </a:r>
          </a:p>
          <a:p>
            <a:r>
              <a:rPr lang="en-US" dirty="0"/>
              <a:t>Every year the school hosts 2 events one for dressing up in costumes for carnival and one to farewell the 6th graders that are going to high school next year</a:t>
            </a:r>
          </a:p>
          <a:p>
            <a:r>
              <a:rPr lang="en-US" dirty="0"/>
              <a:t>School clubs:</a:t>
            </a:r>
          </a:p>
          <a:p>
            <a:r>
              <a:rPr lang="en-US" dirty="0"/>
              <a:t>There  is only one school club, the drama club, in which only the fifth and </a:t>
            </a:r>
            <a:r>
              <a:rPr lang="en-US"/>
              <a:t>sixth graders can participate.</a:t>
            </a:r>
          </a:p>
        </p:txBody>
      </p:sp>
    </p:spTree>
    <p:extLst>
      <p:ext uri="{BB962C8B-B14F-4D97-AF65-F5344CB8AC3E}">
        <p14:creationId xmlns:p14="http://schemas.microsoft.com/office/powerpoint/2010/main" val="2621124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AED53-8A7C-AD01-EBC9-2A95519B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7171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The role of the principal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D64-4D05-F86F-7DA7-84B155A4B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The role of the principal is to ensure that the school operates according to the program and regulations that are required by law, </a:t>
            </a:r>
            <a:r>
              <a:rPr lang="en-US">
                <a:ea typeface="+mn-lt"/>
                <a:cs typeface="+mn-lt"/>
              </a:rPr>
              <a:t>resolves problems and addresses crisis. His goal is for the school to </a:t>
            </a:r>
            <a:r>
              <a:rPr lang="en-US" dirty="0">
                <a:ea typeface="+mn-lt"/>
                <a:cs typeface="+mn-lt"/>
              </a:rPr>
              <a:t>be a safe space where all students can express themselves, create and learn.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80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5E0B-C4F8-60C2-8A58-E373D3229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12192001" cy="226944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A drawing of the library </a:t>
            </a:r>
          </a:p>
        </p:txBody>
      </p:sp>
      <p:pic>
        <p:nvPicPr>
          <p:cNvPr id="4" name="Content Placeholder 3" descr="A book with a drawing of a city and buildings&#10;&#10;AI-generated content may be incorrect.">
            <a:extLst>
              <a:ext uri="{FF2B5EF4-FFF2-40B4-BE49-F238E27FC236}">
                <a16:creationId xmlns:a16="http://schemas.microsoft.com/office/drawing/2014/main" id="{5AE75B7C-6BB0-B188-9730-182CC9DA9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29" y="2269449"/>
            <a:ext cx="12197410" cy="458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5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06EB9F-AC64-4E08-B59F-A9DDD419B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265955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The English class</a:t>
            </a:r>
            <a:endParaRPr lang="el-GR" dirty="0"/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CB808428-CD6A-4790-BD42-E4BD1209E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11806">
            <a:off x="322046" y="3275793"/>
            <a:ext cx="3577836" cy="2693900"/>
          </a:xfr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CD8F33C4-433D-43F3-9FAB-E7C3CAACF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726" y="2576218"/>
            <a:ext cx="5264646" cy="3963968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412B3C81-C7E0-449B-ABB4-12A2F6668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60" y="0"/>
            <a:ext cx="2265955" cy="2265955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4ED0EACA-2024-4D6C-A0C7-0654A3333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24" y="3033486"/>
            <a:ext cx="1831301" cy="328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73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89C9C-5598-7F0A-5B22-E8406851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2237825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The art class</a:t>
            </a:r>
          </a:p>
        </p:txBody>
      </p:sp>
      <p:pic>
        <p:nvPicPr>
          <p:cNvPr id="4" name="Content Placeholder 3" descr="A room with desks and art on the wall&#10;&#10;AI-generated content may be incorrect.">
            <a:extLst>
              <a:ext uri="{FF2B5EF4-FFF2-40B4-BE49-F238E27FC236}">
                <a16:creationId xmlns:a16="http://schemas.microsoft.com/office/drawing/2014/main" id="{9FF0EDF7-8C3E-89AC-0B5E-3DCFDBDF1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8" y="2238502"/>
            <a:ext cx="4538118" cy="4620175"/>
          </a:xfrm>
          <a:prstGeom prst="rect">
            <a:avLst/>
          </a:prstGeom>
        </p:spPr>
      </p:pic>
      <p:pic>
        <p:nvPicPr>
          <p:cNvPr id="5" name="Picture 4" descr="A room with tables and chairs&#10;&#10;AI-generated content may be incorrect.">
            <a:extLst>
              <a:ext uri="{FF2B5EF4-FFF2-40B4-BE49-F238E27FC236}">
                <a16:creationId xmlns:a16="http://schemas.microsoft.com/office/drawing/2014/main" id="{CBC7AB39-A5B0-DAFB-C88F-179A6330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163" y="2243666"/>
            <a:ext cx="3971258" cy="4614334"/>
          </a:xfrm>
          <a:prstGeom prst="rect">
            <a:avLst/>
          </a:prstGeom>
        </p:spPr>
      </p:pic>
      <p:pic>
        <p:nvPicPr>
          <p:cNvPr id="6" name="Picture 5" descr="A wall with a couple of men painted on it&#10;&#10;AI-generated content may be incorrect.">
            <a:extLst>
              <a:ext uri="{FF2B5EF4-FFF2-40B4-BE49-F238E27FC236}">
                <a16:creationId xmlns:a16="http://schemas.microsoft.com/office/drawing/2014/main" id="{46CDADB7-8344-67E4-AA13-AC165585C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168" y="2243666"/>
            <a:ext cx="3788833" cy="46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20827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VTI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JuxtaposeVTI">
      <a:majorFont>
        <a:latin typeface="Franklin Gothic Demi Cond" panose="020B0706030402020204"/>
        <a:ea typeface=""/>
        <a:cs typeface=""/>
      </a:majorFont>
      <a:minorFont>
        <a:latin typeface="Franklin Gothic Medium" panose="020B0603020102020204"/>
        <a:ea typeface=""/>
        <a:cs typeface=""/>
      </a:minorFont>
    </a:fontScheme>
    <a:fmtScheme name="Juxtapose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B0236716-CA63-41C1-B6AD-997AE15F064B}" vid="{0E0AE8FC-D493-434E-BDCC-ED5FFB2DAEE7}"/>
    </a:ext>
  </a:extLst>
</a:theme>
</file>

<file path=ppt/theme/theme2.xml><?xml version="1.0" encoding="utf-8"?>
<a:theme xmlns:a="http://schemas.openxmlformats.org/drawingml/2006/main" name="Northern lights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13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thern Lights_win32_LW_v8" id="{3A4E34A6-668B-44CB-918B-D16B4D66424F}" vid="{9B1B68C5-1665-4FCB-8595-B203B3662C8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766CE19-BB35-48A2-AFDA-766E83330032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8E339AF-67FC-4BA3-8B2E-038B3ED310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99ED26-B189-4BA1-99D0-1112D8C2F106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230e9df3-be65-4c73-a93b-d1236ebd677e"/>
    <ds:schemaRef ds:uri="http://purl.org/dc/elements/1.1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380</Words>
  <Application>Microsoft Office PowerPoint</Application>
  <PresentationFormat>Ευρεία οθόνη</PresentationFormat>
  <Paragraphs>36</Paragraphs>
  <Slides>11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11</vt:i4>
      </vt:variant>
    </vt:vector>
  </HeadingPairs>
  <TitlesOfParts>
    <vt:vector size="19" baseType="lpstr">
      <vt:lpstr>Aptos</vt:lpstr>
      <vt:lpstr>Arial</vt:lpstr>
      <vt:lpstr>Avenir Next LT Pro</vt:lpstr>
      <vt:lpstr>Franklin Gothic Demi Cond</vt:lpstr>
      <vt:lpstr>Franklin Gothic Medium</vt:lpstr>
      <vt:lpstr>Wingdings</vt:lpstr>
      <vt:lpstr>JuxtaposeVTI</vt:lpstr>
      <vt:lpstr>Northern lights</vt:lpstr>
      <vt:lpstr>1</vt:lpstr>
      <vt:lpstr>introduction</vt:lpstr>
      <vt:lpstr>The building and the halls</vt:lpstr>
      <vt:lpstr> people of the school</vt:lpstr>
      <vt:lpstr>Events and SCHOOL CLUBS </vt:lpstr>
      <vt:lpstr>The role of the principal</vt:lpstr>
      <vt:lpstr>A drawing of the library </vt:lpstr>
      <vt:lpstr>The English class</vt:lpstr>
      <vt:lpstr>The art class</vt:lpstr>
      <vt:lpstr>The nurse</vt:lpstr>
      <vt:lpstr>Τηε εnd (this took so long oh my goodness)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Ιεροφίλη Μπουντουλούση</dc:creator>
  <cp:lastModifiedBy>Ιεροφίλη</cp:lastModifiedBy>
  <cp:revision>267</cp:revision>
  <dcterms:created xsi:type="dcterms:W3CDTF">2026-02-14T14:00:36Z</dcterms:created>
  <dcterms:modified xsi:type="dcterms:W3CDTF">2026-03-01T16:56:58Z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